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2" r:id="rId29"/>
    <p:sldId id="284" r:id="rId30"/>
  </p:sldIdLst>
  <p:sldSz cx="9144000" cy="6858000" type="screen4x3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1" autoAdjust="0"/>
    <p:restoredTop sz="94706" autoAdjust="0"/>
  </p:normalViewPr>
  <p:slideViewPr>
    <p:cSldViewPr>
      <p:cViewPr>
        <p:scale>
          <a:sx n="50" d="100"/>
          <a:sy n="50" d="100"/>
        </p:scale>
        <p:origin x="2611" y="8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E7C3BB-C0A7-40D4-8874-078EA83385A3}" type="datetime1">
              <a:rPr lang="ja-JP" altLang="en-US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2018/3/12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B3C20D7-F8F1-4196-9585-26F31AFC85C9}" type="slidenum">
              <a:rPr lang="en-US" altLang="ja-JP" smtClean="0">
                <a:latin typeface="ＭＳ Ｐ明朝" panose="02020600040205080304" pitchFamily="18" charset="-128"/>
                <a:ea typeface="ＭＳ Ｐ明朝" panose="02020600040205080304" pitchFamily="18" charset="-128"/>
              </a:rPr>
              <a:t>‹#›</a:t>
            </a:fld>
            <a:endParaRPr lang="ja-JP" altLang="en-US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6C018C8-1B7D-45AC-9F34-63CE568527E3}" type="datetime1">
              <a:rPr lang="ja-JP" altLang="en-US" smtClean="0"/>
              <a:pPr/>
              <a:t>2018/3/12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8DAEC444-603B-4F09-9A06-5917518DD901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ＭＳ Ｐ明朝" panose="02020600040205080304" pitchFamily="18" charset="-128"/>
        <a:ea typeface="ＭＳ Ｐ明朝" panose="02020600040205080304" pitchFamily="18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"/>
          <p:cNvSpPr/>
          <p:nvPr/>
        </p:nvSpPr>
        <p:spPr bwMode="invGray">
          <a:xfrm>
            <a:off x="0" y="3936697"/>
            <a:ext cx="9144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1" y="4114800"/>
            <a:ext cx="7886699" cy="1158446"/>
          </a:xfrm>
        </p:spPr>
        <p:txBody>
          <a:bodyPr rtlCol="0" anchor="b">
            <a:normAutofit/>
          </a:bodyPr>
          <a:lstStyle>
            <a:lvl1pPr algn="l" rtl="0">
              <a:defRPr sz="39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1" y="5338170"/>
            <a:ext cx="7886699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/>
              <a:t>マスター字幕の書式設定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42048B-AD4E-4B32-8049-7D8A6C5B9568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306270" y="365125"/>
            <a:ext cx="120015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400800" cy="5811838"/>
          </a:xfrm>
        </p:spPr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6C4F72-7688-4CE0-BDCA-668B1532D75C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AF93EB-1421-44CB-8820-3B7AC2989FB4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ltGray">
          <a:xfrm>
            <a:off x="0" y="3276600"/>
            <a:ext cx="9144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30936" y="3429001"/>
            <a:ext cx="7200900" cy="1838519"/>
          </a:xfrm>
        </p:spPr>
        <p:txBody>
          <a:bodyPr rtlCol="0" anchor="b">
            <a:normAutofit/>
          </a:bodyPr>
          <a:lstStyle>
            <a:lvl1pPr>
              <a:defRPr sz="39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30936" y="5340096"/>
            <a:ext cx="7200900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7434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AD2476-2280-4A76-BDE5-2AECFD60F7D2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1" y="2514601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7446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750"/>
              </a:spcBef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744641" y="2514601"/>
            <a:ext cx="3771900" cy="3675063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8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7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0B7990-070A-4C51-A5BD-AABC965B2935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4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75004-2C5D-4D07-B697-800A25609FDE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noProof="0" smtClean="0"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2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EFE7A3-72C2-4D68-85CA-E5FD9F45FA48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4000"/>
            <a:ext cx="2571750" cy="1905000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685800"/>
            <a:ext cx="4800600" cy="5257800"/>
          </a:xfrm>
        </p:spPr>
        <p:txBody>
          <a:bodyPr rtlCol="0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0" y="3581400"/>
            <a:ext cx="2571750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72B50C-CBB7-41A5-8BAC-4D4BEB39E451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7048"/>
            <a:ext cx="2571750" cy="1901952"/>
          </a:xfrm>
        </p:spPr>
        <p:txBody>
          <a:bodyPr rtlCol="0" anchor="b">
            <a:normAutofit/>
          </a:bodyPr>
          <a:lstStyle>
            <a:lvl1pPr rtl="0">
              <a:defRPr sz="255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628648" y="685800"/>
            <a:ext cx="4800600" cy="5257800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rtl="0"/>
            <a:r>
              <a:rPr lang="ja-JP" altLang="en-US"/>
              <a:t>アイコンをクリックして図を追加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1" y="3581400"/>
            <a:ext cx="2571749" cy="1828800"/>
          </a:xfrm>
        </p:spPr>
        <p:txBody>
          <a:bodyPr rtlCol="0"/>
          <a:lstStyle>
            <a:lvl1pPr marL="0" indent="0">
              <a:spcBef>
                <a:spcPts val="750"/>
              </a:spcBef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ja-JP" alt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313654-2199-4721-8F38-7F3B8C98F15F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en-US" altLang="ja-JP" smtClean="0"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 userDrawn="1"/>
        </p:nvSpPr>
        <p:spPr bwMode="invGray">
          <a:xfrm>
            <a:off x="0" y="6492239"/>
            <a:ext cx="9141619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35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285750" y="6549716"/>
            <a:ext cx="633161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2"/>
          </p:nvPr>
        </p:nvSpPr>
        <p:spPr>
          <a:xfrm>
            <a:off x="7264454" y="6549716"/>
            <a:ext cx="125089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35931907-38F9-4BF5-87F8-05E5544648E0}" type="datetime1">
              <a:rPr lang="ja-JP" altLang="en-US" smtClean="0"/>
              <a:t>2018/3/12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515350" y="6549716"/>
            <a:ext cx="33477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B13333A4-2EF1-4B79-B68C-AB20E66B4822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550" kern="1200">
          <a:solidFill>
            <a:schemeClr val="accent1"/>
          </a:solidFill>
          <a:latin typeface="ＭＳ Ｐ明朝" panose="02020600040205080304" pitchFamily="18" charset="-128"/>
          <a:ea typeface="ＭＳ Ｐ明朝" panose="02020600040205080304" pitchFamily="18" charset="-128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1350"/>
        </a:spcBef>
        <a:buClr>
          <a:schemeClr val="accent1"/>
        </a:buClr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1pPr>
      <a:lvl2pPr marL="34290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2pPr>
      <a:lvl3pPr marL="5143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3pPr>
      <a:lvl4pPr marL="6858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4pPr>
      <a:lvl5pPr marL="8572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5pPr>
      <a:lvl6pPr marL="10287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2001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indent="-13716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kumimoji="1"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D52569-BD02-4BCC-8981-0F6F33558D5C}"/>
              </a:ext>
            </a:extLst>
          </p:cNvPr>
          <p:cNvSpPr txBox="1"/>
          <p:nvPr/>
        </p:nvSpPr>
        <p:spPr>
          <a:xfrm>
            <a:off x="250384" y="2840378"/>
            <a:ext cx="86901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72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滲</a:t>
            </a:r>
            <a:r>
              <a:rPr kumimoji="1" lang="ja-JP" altLang="en-US" sz="72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み</a:t>
            </a:r>
            <a:r>
              <a:rPr kumimoji="1" lang="ja-JP" altLang="en-US" sz="72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出</a:t>
            </a:r>
            <a:r>
              <a:rPr kumimoji="1" lang="ja-JP" altLang="en-US" sz="72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るチョコミント</a:t>
            </a:r>
            <a:r>
              <a:rPr kumimoji="1" lang="ja-JP" altLang="en-US" sz="72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感</a:t>
            </a:r>
          </a:p>
        </p:txBody>
      </p:sp>
    </p:spTree>
    <p:extLst>
      <p:ext uri="{BB962C8B-B14F-4D97-AF65-F5344CB8AC3E}">
        <p14:creationId xmlns:p14="http://schemas.microsoft.com/office/powerpoint/2010/main" val="305403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末田 貴一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>
                <a:solidFill>
                  <a:schemeClr val="accent1"/>
                </a:solidFill>
              </a:rPr>
              <a:t>         </a:t>
            </a:r>
            <a:r>
              <a:rPr lang="ja-JP" altLang="en-US" sz="3600" dirty="0"/>
              <a:t>と申します．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000" dirty="0"/>
              <a:t>好きなもの</a:t>
            </a:r>
            <a:endParaRPr lang="en-US" altLang="ja-JP" sz="3000" dirty="0"/>
          </a:p>
          <a:p>
            <a:r>
              <a:rPr lang="ja-JP" altLang="en-US" sz="2400" dirty="0"/>
              <a:t>かっこいい</a:t>
            </a:r>
            <a:r>
              <a:rPr lang="en-US" altLang="ja-JP" sz="2400" dirty="0"/>
              <a:t>PC</a:t>
            </a:r>
            <a:r>
              <a:rPr lang="ja-JP" altLang="en-US" sz="2400" dirty="0"/>
              <a:t>パーツ</a:t>
            </a:r>
            <a:endParaRPr lang="en-US" altLang="ja-JP" sz="2400" dirty="0"/>
          </a:p>
          <a:p>
            <a:r>
              <a:rPr lang="ja-JP" altLang="en-US" sz="2400" dirty="0"/>
              <a:t>モンスターエナジー</a:t>
            </a:r>
            <a:endParaRPr lang="en-US" altLang="ja-JP" sz="2400" dirty="0"/>
          </a:p>
          <a:p>
            <a:r>
              <a:rPr lang="en-US" altLang="ja-JP" sz="2400" dirty="0"/>
              <a:t>Opera</a:t>
            </a:r>
            <a:r>
              <a:rPr lang="ja-JP" altLang="en-US" sz="2400" dirty="0"/>
              <a:t>とかいう最強の</a:t>
            </a:r>
            <a:r>
              <a:rPr lang="en-US" altLang="ja-JP" sz="2400" dirty="0"/>
              <a:t>Browser</a:t>
            </a:r>
            <a:endParaRPr lang="en-US" altLang="ja-JP" sz="3000" dirty="0"/>
          </a:p>
          <a:p>
            <a:r>
              <a:rPr lang="ja-JP" altLang="en-US" sz="2400" dirty="0"/>
              <a:t>フラリッシュ</a:t>
            </a:r>
            <a:r>
              <a:rPr lang="en-US" altLang="ja-JP" sz="2400" dirty="0"/>
              <a:t>/</a:t>
            </a:r>
            <a:r>
              <a:rPr lang="ja-JP" altLang="en-US" sz="2400" dirty="0"/>
              <a:t>カードマジック</a:t>
            </a:r>
            <a:endParaRPr lang="en-US" altLang="ja-JP" sz="2400" dirty="0"/>
          </a:p>
          <a:p>
            <a:r>
              <a:rPr lang="en-US" altLang="ja-JP" sz="2400" dirty="0"/>
              <a:t>DJ</a:t>
            </a:r>
            <a:r>
              <a:rPr lang="ja-JP" altLang="en-US" sz="2400" dirty="0"/>
              <a:t>やってます</a:t>
            </a:r>
            <a:endParaRPr lang="en-US" altLang="ja-JP" sz="2400" dirty="0"/>
          </a:p>
          <a:p>
            <a:r>
              <a:rPr lang="ja-JP" altLang="en-US" sz="2400" dirty="0"/>
              <a:t>青地に白い鳥のアイコンのアレ</a:t>
            </a:r>
            <a:endParaRPr lang="en-US" altLang="ja-JP" sz="2400" dirty="0"/>
          </a:p>
          <a:p>
            <a:r>
              <a:rPr lang="ja-JP" altLang="en-US" dirty="0"/>
              <a:t>えとせ</a:t>
            </a:r>
            <a:r>
              <a:rPr lang="ja-JP" altLang="en-US" sz="1800" dirty="0"/>
              <a:t>・・・・・・・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6954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21525" dirty="0"/>
              <a:t> ？</a:t>
            </a:r>
            <a:endParaRPr lang="en-US" altLang="ja-JP" sz="21525" dirty="0"/>
          </a:p>
          <a:p>
            <a:pPr marL="0" indent="0">
              <a:buNone/>
            </a:pPr>
            <a:r>
              <a:rPr lang="ja-JP" altLang="en-US" sz="21525" dirty="0"/>
              <a:t> 誰</a:t>
            </a:r>
            <a:endParaRPr lang="en-US" altLang="ja-JP" sz="21525" dirty="0"/>
          </a:p>
        </p:txBody>
      </p:sp>
    </p:spTree>
    <p:extLst>
      <p:ext uri="{BB962C8B-B14F-4D97-AF65-F5344CB8AC3E}">
        <p14:creationId xmlns:p14="http://schemas.microsoft.com/office/powerpoint/2010/main" val="312670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7" name="図 6" descr="人, スーツ, 屋外, 衣類 が含まれている画像&#10;&#10;非常に高い精度で生成された説明">
            <a:extLst>
              <a:ext uri="{FF2B5EF4-FFF2-40B4-BE49-F238E27FC236}">
                <a16:creationId xmlns:a16="http://schemas.microsoft.com/office/drawing/2014/main" id="{6CBCF4F6-D135-44C5-A5B1-2636423E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85725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4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7" name="図 6" descr="人, スーツ, 屋外, 衣類 が含まれている画像&#10;&#10;非常に高い精度で生成された説明">
            <a:extLst>
              <a:ext uri="{FF2B5EF4-FFF2-40B4-BE49-F238E27FC236}">
                <a16:creationId xmlns:a16="http://schemas.microsoft.com/office/drawing/2014/main" id="{6CBCF4F6-D135-44C5-A5B1-2636423E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857250"/>
            <a:ext cx="5143500" cy="514350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5B376C5-F89F-4841-85EC-A5056B32B1AE}"/>
              </a:ext>
            </a:extLst>
          </p:cNvPr>
          <p:cNvSpPr txBox="1"/>
          <p:nvPr/>
        </p:nvSpPr>
        <p:spPr>
          <a:xfrm>
            <a:off x="653516" y="1106742"/>
            <a:ext cx="646331" cy="418800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このアイコン↑に見覚え？</a:t>
            </a:r>
          </a:p>
        </p:txBody>
      </p:sp>
    </p:spTree>
    <p:extLst>
      <p:ext uri="{BB962C8B-B14F-4D97-AF65-F5344CB8AC3E}">
        <p14:creationId xmlns:p14="http://schemas.microsoft.com/office/powerpoint/2010/main" val="354976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2050" name="Picture 2" descr="Terfno(たぁっふの)">
            <a:extLst>
              <a:ext uri="{FF2B5EF4-FFF2-40B4-BE49-F238E27FC236}">
                <a16:creationId xmlns:a16="http://schemas.microsoft.com/office/drawing/2014/main" id="{FD7668CF-6D4C-49D8-9B66-0DA89867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823" y="2003823"/>
            <a:ext cx="2850356" cy="285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7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pic>
        <p:nvPicPr>
          <p:cNvPr id="2050" name="Picture 2" descr="Terfno(たぁっふの)">
            <a:extLst>
              <a:ext uri="{FF2B5EF4-FFF2-40B4-BE49-F238E27FC236}">
                <a16:creationId xmlns:a16="http://schemas.microsoft.com/office/drawing/2014/main" id="{FD7668CF-6D4C-49D8-9B66-0DA898670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823" y="2003823"/>
            <a:ext cx="2850356" cy="285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A680E49-2338-4B05-93B8-899CF0A2FC3B}"/>
              </a:ext>
            </a:extLst>
          </p:cNvPr>
          <p:cNvSpPr txBox="1"/>
          <p:nvPr/>
        </p:nvSpPr>
        <p:spPr>
          <a:xfrm>
            <a:off x="1791565" y="1112897"/>
            <a:ext cx="646331" cy="482920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今はこんなアイコンに変えてる</a:t>
            </a:r>
          </a:p>
        </p:txBody>
      </p:sp>
    </p:spTree>
    <p:extLst>
      <p:ext uri="{BB962C8B-B14F-4D97-AF65-F5344CB8AC3E}">
        <p14:creationId xmlns:p14="http://schemas.microsoft.com/office/powerpoint/2010/main" val="398960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DE0792-1D44-4A3F-B921-0E5A9D70C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今年のコンフェスにおける私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7E386B-526E-467C-8472-657A46D755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何して何を作ったのか</a:t>
            </a:r>
          </a:p>
        </p:txBody>
      </p:sp>
    </p:spTree>
    <p:extLst>
      <p:ext uri="{BB962C8B-B14F-4D97-AF65-F5344CB8AC3E}">
        <p14:creationId xmlns:p14="http://schemas.microsoft.com/office/powerpoint/2010/main" val="267697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/>
              <a:t>開会式の司会の片割れ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競技部門の第一コート審判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閉会式前の人間の誘導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閉会式の司会の片割れ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情報交換会の司会進行の片割れ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4500" dirty="0"/>
              <a:t>多くない？</a:t>
            </a:r>
            <a:endParaRPr lang="en-US" altLang="ja-JP" sz="4500" dirty="0"/>
          </a:p>
        </p:txBody>
      </p:sp>
    </p:spTree>
    <p:extLst>
      <p:ext uri="{BB962C8B-B14F-4D97-AF65-F5344CB8AC3E}">
        <p14:creationId xmlns:p14="http://schemas.microsoft.com/office/powerpoint/2010/main" val="246105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ja-JP" altLang="en-US" sz="4050" dirty="0"/>
              <a:t>一番大変だったのは</a:t>
            </a:r>
            <a:endParaRPr lang="en-US" altLang="ja-JP" sz="4050" dirty="0"/>
          </a:p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r>
              <a:rPr lang="ja-JP" altLang="en-US" sz="4950" dirty="0"/>
              <a:t>弊部部長</a:t>
            </a:r>
            <a:endParaRPr lang="en-US" altLang="ja-JP" sz="4950" dirty="0"/>
          </a:p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r>
              <a:rPr lang="ja-JP" altLang="en-US" sz="3600" dirty="0" err="1"/>
              <a:t>だった</a:t>
            </a:r>
            <a:r>
              <a:rPr lang="ja-JP" altLang="en-US" sz="3600" dirty="0"/>
              <a:t>かもしれない</a:t>
            </a:r>
            <a:r>
              <a:rPr lang="en-US" altLang="ja-JP" sz="3600" dirty="0"/>
              <a:t>…</a:t>
            </a:r>
          </a:p>
          <a:p>
            <a:pPr marL="0" indent="0">
              <a:buNone/>
            </a:pPr>
            <a:endParaRPr lang="en-US" altLang="ja-JP" sz="3600" dirty="0"/>
          </a:p>
          <a:p>
            <a:pPr marL="0" indent="0">
              <a:buNone/>
            </a:pPr>
            <a:endParaRPr lang="en-US" altLang="ja-JP" sz="3600" dirty="0"/>
          </a:p>
          <a:p>
            <a:pPr marL="0" indent="0">
              <a:buNone/>
            </a:pP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宇部高専頑張って♡</a:t>
            </a:r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2010084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300" dirty="0"/>
              <a:t>メディア・コンテンツ部門</a:t>
            </a:r>
            <a:endParaRPr lang="en-US" altLang="ja-JP" sz="3300" dirty="0"/>
          </a:p>
        </p:txBody>
      </p:sp>
      <p:pic>
        <p:nvPicPr>
          <p:cNvPr id="4" name="逆再生_ジャイアントファン(座敷)">
            <a:hlinkClick r:id="" action="ppaction://media"/>
            <a:extLst>
              <a:ext uri="{FF2B5EF4-FFF2-40B4-BE49-F238E27FC236}">
                <a16:creationId xmlns:a16="http://schemas.microsoft.com/office/drawing/2014/main" id="{9B57E1D9-3A86-4F38-887E-99F2B049F2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31094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5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264E771-09F2-4A43-AEDE-AAF7E992ECC0}"/>
              </a:ext>
            </a:extLst>
          </p:cNvPr>
          <p:cNvSpPr txBox="1"/>
          <p:nvPr/>
        </p:nvSpPr>
        <p:spPr>
          <a:xfrm>
            <a:off x="551270" y="1763956"/>
            <a:ext cx="80137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72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文章多め</a:t>
            </a:r>
            <a:r>
              <a:rPr kumimoji="1" lang="ja-JP" altLang="en-US" sz="72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ですが</a:t>
            </a:r>
            <a:endParaRPr kumimoji="1" lang="en-US" altLang="ja-JP" sz="72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pPr algn="ctr"/>
            <a:r>
              <a:rPr kumimoji="1" lang="ja-JP" altLang="en-US" sz="7200" dirty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気合</a:t>
            </a:r>
            <a:r>
              <a:rPr kumimoji="1" lang="ja-JP" altLang="en-US" sz="72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</a:t>
            </a:r>
            <a:endParaRPr kumimoji="1" lang="en-US" altLang="ja-JP" sz="72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pPr algn="ctr"/>
            <a:r>
              <a:rPr kumimoji="1" lang="ja-JP" altLang="en-US" sz="7200" u="sng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なんとかして</a:t>
            </a:r>
            <a:r>
              <a:rPr kumimoji="1" lang="ja-JP" altLang="en-US" sz="72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ください</a:t>
            </a:r>
          </a:p>
        </p:txBody>
      </p:sp>
    </p:spTree>
    <p:extLst>
      <p:ext uri="{BB962C8B-B14F-4D97-AF65-F5344CB8AC3E}">
        <p14:creationId xmlns:p14="http://schemas.microsoft.com/office/powerpoint/2010/main" val="258042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8">
        <p:fade/>
      </p:transition>
    </mc:Choice>
    <mc:Fallback xmlns="">
      <p:transition spd="med" advTm="246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300" dirty="0"/>
              <a:t>アプリケーション部門</a:t>
            </a:r>
            <a:endParaRPr lang="en-US" altLang="ja-JP" sz="3300" dirty="0"/>
          </a:p>
        </p:txBody>
      </p:sp>
      <p:pic>
        <p:nvPicPr>
          <p:cNvPr id="6" name="図 5" descr="スクリーンショット が含まれている画像&#10;&#10;非常に高い精度で生成された説明">
            <a:extLst>
              <a:ext uri="{FF2B5EF4-FFF2-40B4-BE49-F238E27FC236}">
                <a16:creationId xmlns:a16="http://schemas.microsoft.com/office/drawing/2014/main" id="{541C561B-AF16-42FC-92D3-B93B290636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802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5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000" dirty="0"/>
              <a:t>プレゼンテーション部門？</a:t>
            </a:r>
            <a:endParaRPr lang="en-US" altLang="ja-JP" sz="3000" dirty="0"/>
          </a:p>
          <a:p>
            <a:pPr marL="0" indent="0">
              <a:buNone/>
            </a:pPr>
            <a:endParaRPr lang="en-US" altLang="ja-JP" sz="3000" dirty="0"/>
          </a:p>
          <a:p>
            <a:pPr marL="0" indent="0">
              <a:buNone/>
            </a:pPr>
            <a:endParaRPr lang="en-US" altLang="ja-JP" sz="3000" dirty="0"/>
          </a:p>
          <a:p>
            <a:pPr marL="0" indent="0">
              <a:buNone/>
            </a:pPr>
            <a:endParaRPr lang="en-US" altLang="ja-JP" sz="3000" dirty="0"/>
          </a:p>
          <a:p>
            <a:pPr marL="0" indent="0">
              <a:buNone/>
            </a:pPr>
            <a:endParaRPr lang="en-US" altLang="ja-JP" sz="3000" dirty="0"/>
          </a:p>
          <a:p>
            <a:pPr marL="0" indent="0">
              <a:buNone/>
            </a:pPr>
            <a:r>
              <a:rPr lang="ja-JP" altLang="en-US" sz="3000" dirty="0"/>
              <a:t>              イマココ</a:t>
            </a:r>
            <a:endParaRPr lang="en-US" altLang="ja-JP" sz="3000" dirty="0"/>
          </a:p>
        </p:txBody>
      </p:sp>
    </p:spTree>
    <p:extLst>
      <p:ext uri="{BB962C8B-B14F-4D97-AF65-F5344CB8AC3E}">
        <p14:creationId xmlns:p14="http://schemas.microsoft.com/office/powerpoint/2010/main" val="45813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r>
              <a:rPr lang="ja-JP" altLang="en-US" sz="4050" dirty="0" err="1"/>
              <a:t>めっちゃ</a:t>
            </a:r>
            <a:r>
              <a:rPr lang="ja-JP" altLang="en-US" sz="4050" dirty="0"/>
              <a:t>忙しかった</a:t>
            </a:r>
            <a:endParaRPr lang="en-US" altLang="ja-JP" sz="4050" dirty="0"/>
          </a:p>
          <a:p>
            <a:pPr marL="0" indent="0">
              <a:buNone/>
            </a:pPr>
            <a:endParaRPr lang="en-US" altLang="ja-JP" sz="4050" dirty="0"/>
          </a:p>
          <a:p>
            <a:pPr marL="0" indent="0">
              <a:buNone/>
            </a:pPr>
            <a:r>
              <a:rPr lang="ja-JP" altLang="en-US" sz="4050" dirty="0"/>
              <a:t>これからも忙しい</a:t>
            </a:r>
            <a:endParaRPr lang="en-US" altLang="ja-JP" sz="4050" dirty="0"/>
          </a:p>
        </p:txBody>
      </p:sp>
    </p:spTree>
    <p:extLst>
      <p:ext uri="{BB962C8B-B14F-4D97-AF65-F5344CB8AC3E}">
        <p14:creationId xmlns:p14="http://schemas.microsoft.com/office/powerpoint/2010/main" val="257670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12450" dirty="0"/>
              <a:t> </a:t>
            </a:r>
          </a:p>
          <a:p>
            <a:pPr marL="0" indent="0">
              <a:buNone/>
            </a:pPr>
            <a:r>
              <a:rPr lang="ja-JP" altLang="en-US" sz="17925" dirty="0"/>
              <a:t>辛い</a:t>
            </a:r>
            <a:endParaRPr lang="en-US" altLang="ja-JP" sz="17925" dirty="0"/>
          </a:p>
        </p:txBody>
      </p:sp>
    </p:spTree>
    <p:extLst>
      <p:ext uri="{BB962C8B-B14F-4D97-AF65-F5344CB8AC3E}">
        <p14:creationId xmlns:p14="http://schemas.microsoft.com/office/powerpoint/2010/main" val="30859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12450" dirty="0"/>
              <a:t> </a:t>
            </a:r>
          </a:p>
          <a:p>
            <a:pPr marL="0" indent="0">
              <a:buNone/>
            </a:pPr>
            <a:r>
              <a:rPr lang="ja-JP" altLang="en-US" sz="12450" dirty="0"/>
              <a:t>楽しい</a:t>
            </a:r>
            <a:endParaRPr lang="en-US" altLang="ja-JP" sz="12450" dirty="0"/>
          </a:p>
        </p:txBody>
      </p:sp>
    </p:spTree>
    <p:extLst>
      <p:ext uri="{BB962C8B-B14F-4D97-AF65-F5344CB8AC3E}">
        <p14:creationId xmlns:p14="http://schemas.microsoft.com/office/powerpoint/2010/main" val="218159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8625" dirty="0"/>
              <a:t>それが</a:t>
            </a:r>
            <a:endParaRPr lang="en-US" altLang="ja-JP" sz="8625" dirty="0"/>
          </a:p>
          <a:p>
            <a:pPr marL="0" indent="0">
              <a:buNone/>
            </a:pPr>
            <a:r>
              <a:rPr lang="ja-JP" altLang="en-US" sz="8625" dirty="0"/>
              <a:t>シス研と私の距離</a:t>
            </a:r>
            <a:endParaRPr lang="en-US" altLang="ja-JP" sz="8625" dirty="0"/>
          </a:p>
          <a:p>
            <a:pPr marL="0" indent="0">
              <a:buNone/>
            </a:pPr>
            <a:endParaRPr lang="en-US" altLang="ja-JP" sz="8625" dirty="0"/>
          </a:p>
          <a:p>
            <a:pPr marL="0" indent="0">
              <a:buNone/>
            </a:pPr>
            <a:r>
              <a:rPr lang="ja-JP" altLang="en-US" sz="8625" dirty="0"/>
              <a:t>好き</a:t>
            </a:r>
            <a:endParaRPr lang="en-US" altLang="ja-JP" sz="8625" dirty="0"/>
          </a:p>
        </p:txBody>
      </p:sp>
    </p:spTree>
    <p:extLst>
      <p:ext uri="{BB962C8B-B14F-4D97-AF65-F5344CB8AC3E}">
        <p14:creationId xmlns:p14="http://schemas.microsoft.com/office/powerpoint/2010/main" val="202485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8625" dirty="0"/>
              <a:t>宣伝</a:t>
            </a:r>
            <a:endParaRPr lang="en-US" altLang="ja-JP" sz="8625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66" y="903685"/>
            <a:ext cx="3571875" cy="505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0CB992-2B7D-4BF2-9FAD-664BF0558894}"/>
              </a:ext>
            </a:extLst>
          </p:cNvPr>
          <p:cNvSpPr/>
          <p:nvPr/>
        </p:nvSpPr>
        <p:spPr>
          <a:xfrm>
            <a:off x="4598236" y="5435936"/>
            <a:ext cx="290977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350" dirty="0"/>
              <a:t>https://connpass.com/event/74365/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049845F-A900-4884-ACA0-87E7BDB4CBF2}"/>
              </a:ext>
            </a:extLst>
          </p:cNvPr>
          <p:cNvSpPr/>
          <p:nvPr/>
        </p:nvSpPr>
        <p:spPr>
          <a:xfrm>
            <a:off x="4598236" y="5712935"/>
            <a:ext cx="3502882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350" dirty="0"/>
              <a:t>https://kosenconf111.github.io/index.html</a:t>
            </a:r>
          </a:p>
        </p:txBody>
      </p:sp>
    </p:spTree>
    <p:extLst>
      <p:ext uri="{BB962C8B-B14F-4D97-AF65-F5344CB8AC3E}">
        <p14:creationId xmlns:p14="http://schemas.microsoft.com/office/powerpoint/2010/main" val="282055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500" dirty="0"/>
              <a:t>参加する人</a:t>
            </a:r>
            <a:r>
              <a:rPr lang="en-US" altLang="ja-JP" sz="4500" dirty="0"/>
              <a:t> </a:t>
            </a:r>
            <a:r>
              <a:rPr lang="ja-JP" altLang="en-US" sz="4500" dirty="0"/>
              <a:t>✋</a:t>
            </a:r>
            <a:endParaRPr lang="en-US" altLang="ja-JP" sz="4500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66" y="903685"/>
            <a:ext cx="3571875" cy="505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70CB992-2B7D-4BF2-9FAD-664BF0558894}"/>
              </a:ext>
            </a:extLst>
          </p:cNvPr>
          <p:cNvSpPr/>
          <p:nvPr/>
        </p:nvSpPr>
        <p:spPr>
          <a:xfrm>
            <a:off x="4598236" y="5435936"/>
            <a:ext cx="290977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350" dirty="0"/>
              <a:t>https://connpass.com/event/74365/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049845F-A900-4884-ACA0-87E7BDB4CBF2}"/>
              </a:ext>
            </a:extLst>
          </p:cNvPr>
          <p:cNvSpPr/>
          <p:nvPr/>
        </p:nvSpPr>
        <p:spPr>
          <a:xfrm>
            <a:off x="4598236" y="5712935"/>
            <a:ext cx="3502882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350" dirty="0"/>
              <a:t>https://kosenconf111.github.io/index.html</a:t>
            </a:r>
          </a:p>
        </p:txBody>
      </p:sp>
    </p:spTree>
    <p:extLst>
      <p:ext uri="{BB962C8B-B14F-4D97-AF65-F5344CB8AC3E}">
        <p14:creationId xmlns:p14="http://schemas.microsoft.com/office/powerpoint/2010/main" val="30558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178964C-1C7D-4218-9A1E-580DCF6E7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ブース展示で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/>
              <a:t>DJ</a:t>
            </a:r>
            <a:r>
              <a:rPr lang="ja-JP" altLang="en-US" sz="4950" dirty="0"/>
              <a:t>体験コーナーやります</a:t>
            </a:r>
            <a:endParaRPr lang="en-US" altLang="ja-JP" sz="4950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30" y="1772288"/>
            <a:ext cx="2779782" cy="3930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61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4F73E5-19C4-4619-85F4-AF8B3DE12255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ja-JP" altLang="en-US" dirty="0"/>
              <a:t>今年のコンフェスにおける私</a:t>
            </a:r>
            <a:endParaRPr kumimoji="1" lang="ja-JP" altLang="en-US" dirty="0"/>
          </a:p>
        </p:txBody>
      </p:sp>
      <p:pic>
        <p:nvPicPr>
          <p:cNvPr id="4" name="Picture 2" descr="ポスター">
            <a:extLst>
              <a:ext uri="{FF2B5EF4-FFF2-40B4-BE49-F238E27FC236}">
                <a16:creationId xmlns:a16="http://schemas.microsoft.com/office/drawing/2014/main" id="{7C6891CF-A85C-4FF3-BE40-1E31581BF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30" y="1772288"/>
            <a:ext cx="2779782" cy="3930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1968181-7C78-4C95-BABC-FBA2A1BE711D}"/>
              </a:ext>
            </a:extLst>
          </p:cNvPr>
          <p:cNvSpPr txBox="1"/>
          <p:nvPr/>
        </p:nvSpPr>
        <p:spPr>
          <a:xfrm>
            <a:off x="3373021" y="1646803"/>
            <a:ext cx="3587842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かけてみたい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流してほしい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en-US" altLang="ja-JP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DJ</a:t>
            </a:r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体験に使いたい曲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フォーマットは</a:t>
            </a:r>
            <a:r>
              <a:rPr kumimoji="1" lang="en-US" altLang="ja-JP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MP3</a:t>
            </a:r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で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en-US" altLang="ja-JP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USB</a:t>
            </a:r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メモリに入れて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  <a:p>
            <a:r>
              <a:rPr kumimoji="1" lang="ja-JP" altLang="en-US" sz="3000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持ってきて</a:t>
            </a:r>
            <a:endParaRPr kumimoji="1" lang="en-US" altLang="ja-JP" sz="30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614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264E771-09F2-4A43-AEDE-AAF7E992ECC0}"/>
              </a:ext>
            </a:extLst>
          </p:cNvPr>
          <p:cNvSpPr txBox="1"/>
          <p:nvPr/>
        </p:nvSpPr>
        <p:spPr>
          <a:xfrm>
            <a:off x="287814" y="2277885"/>
            <a:ext cx="856837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72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OK Google</a:t>
            </a:r>
          </a:p>
          <a:p>
            <a:pPr algn="ctr"/>
            <a:r>
              <a:rPr kumimoji="1" lang="en-US" altLang="ja-JP" sz="72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4</a:t>
            </a:r>
            <a:r>
              <a:rPr kumimoji="1" lang="ja-JP" altLang="en-US" sz="7200" dirty="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分のアラームをセット</a:t>
            </a:r>
          </a:p>
        </p:txBody>
      </p:sp>
    </p:spTree>
    <p:extLst>
      <p:ext uri="{BB962C8B-B14F-4D97-AF65-F5344CB8AC3E}">
        <p14:creationId xmlns:p14="http://schemas.microsoft.com/office/powerpoint/2010/main" val="89848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8">
        <p:fade/>
      </p:transition>
    </mc:Choice>
    <mc:Fallback xmlns="">
      <p:transition spd="med" advTm="2468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3B6918-81A1-432A-946D-4060CC4D70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シス研と私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CC6A3D7-0EFA-4A6D-A9C9-21C878E49A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2018/03/12 </a:t>
            </a:r>
            <a:r>
              <a:rPr lang="ja-JP" altLang="en-US" dirty="0"/>
              <a:t>コンフェス</a:t>
            </a:r>
            <a:r>
              <a:rPr lang="en-US" altLang="ja-JP" dirty="0"/>
              <a:t>2018 in </a:t>
            </a:r>
            <a:r>
              <a:rPr lang="ja-JP" altLang="en-US" dirty="0"/>
              <a:t>津山高専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5F2D49-E1F1-426C-91AC-97EB1FBA9968}"/>
              </a:ext>
            </a:extLst>
          </p:cNvPr>
          <p:cNvSpPr txBox="1"/>
          <p:nvPr/>
        </p:nvSpPr>
        <p:spPr>
          <a:xfrm>
            <a:off x="6462210" y="5643246"/>
            <a:ext cx="254909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5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情報システム系</a:t>
            </a:r>
            <a:r>
              <a:rPr kumimoji="1" lang="en-US" altLang="ja-JP" sz="15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2</a:t>
            </a:r>
            <a:r>
              <a:rPr kumimoji="1" lang="ja-JP" altLang="en-US" sz="1500" dirty="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rPr>
              <a:t>年 末田貴一</a:t>
            </a:r>
          </a:p>
        </p:txBody>
      </p:sp>
    </p:spTree>
    <p:extLst>
      <p:ext uri="{BB962C8B-B14F-4D97-AF65-F5344CB8AC3E}">
        <p14:creationId xmlns:p14="http://schemas.microsoft.com/office/powerpoint/2010/main" val="405109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DD4771-F629-4AD4-8442-C7E3D003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33582E-FC1C-4C48-B496-485515BD7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どうも，初めましてかもしれない皆様</a:t>
            </a:r>
          </a:p>
        </p:txBody>
      </p:sp>
    </p:spTree>
    <p:extLst>
      <p:ext uri="{BB962C8B-B14F-4D97-AF65-F5344CB8AC3E}">
        <p14:creationId xmlns:p14="http://schemas.microsoft.com/office/powerpoint/2010/main" val="21866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末田 貴一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>
                <a:solidFill>
                  <a:schemeClr val="accent1"/>
                </a:solidFill>
              </a:rPr>
              <a:t>         </a:t>
            </a:r>
            <a:r>
              <a:rPr lang="ja-JP" altLang="en-US" sz="3600" dirty="0"/>
              <a:t>と申します．</a:t>
            </a:r>
            <a:endParaRPr lang="en-US" altLang="ja-JP" sz="3600" dirty="0"/>
          </a:p>
          <a:p>
            <a:pPr marL="0" indent="0">
              <a:buNone/>
            </a:pPr>
            <a:endParaRPr lang="en-US" altLang="ja-JP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17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末田 貴一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>
                <a:solidFill>
                  <a:schemeClr val="accent1"/>
                </a:solidFill>
              </a:rPr>
              <a:t>         </a:t>
            </a:r>
            <a:r>
              <a:rPr lang="ja-JP" altLang="en-US" sz="3600" dirty="0"/>
              <a:t>と申します．</a:t>
            </a:r>
            <a:endParaRPr lang="en-US" altLang="ja-JP" sz="3600" dirty="0"/>
          </a:p>
          <a:p>
            <a:pPr marL="0" indent="0">
              <a:buNone/>
            </a:pPr>
            <a:endParaRPr lang="en-US" altLang="ja-JP" sz="36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ja-JP" altLang="en-US" sz="3300" dirty="0"/>
              <a:t>去年は</a:t>
            </a:r>
            <a:r>
              <a:rPr lang="ja-JP" altLang="en-US" sz="3300" dirty="0">
                <a:solidFill>
                  <a:schemeClr val="accent5"/>
                </a:solidFill>
              </a:rPr>
              <a:t>大</a:t>
            </a:r>
            <a:r>
              <a:rPr lang="ja-JP" altLang="en-US" sz="3300" dirty="0"/>
              <a:t>先輩に連れて</a:t>
            </a:r>
            <a:br>
              <a:rPr lang="en-US" altLang="ja-JP" sz="3300" dirty="0"/>
            </a:br>
            <a:r>
              <a:rPr lang="ja-JP" altLang="en-US" sz="3300" dirty="0"/>
              <a:t>もらってコンフェスに参戦</a:t>
            </a:r>
            <a:endParaRPr lang="en-US" altLang="ja-JP" sz="3300" dirty="0"/>
          </a:p>
          <a:p>
            <a:pPr marL="0" indent="0">
              <a:buNone/>
            </a:pPr>
            <a:endParaRPr lang="en-US" altLang="ja-JP" sz="3300" dirty="0"/>
          </a:p>
        </p:txBody>
      </p:sp>
    </p:spTree>
    <p:extLst>
      <p:ext uri="{BB962C8B-B14F-4D97-AF65-F5344CB8AC3E}">
        <p14:creationId xmlns:p14="http://schemas.microsoft.com/office/powerpoint/2010/main" val="224500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末田 貴一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>
                <a:solidFill>
                  <a:schemeClr val="accent1"/>
                </a:solidFill>
              </a:rPr>
              <a:t>         </a:t>
            </a:r>
            <a:r>
              <a:rPr lang="ja-JP" altLang="en-US" sz="3600" dirty="0"/>
              <a:t>と申します．</a:t>
            </a:r>
            <a:endParaRPr lang="en-US" altLang="ja-JP" sz="3600" dirty="0"/>
          </a:p>
          <a:p>
            <a:pPr marL="0" indent="0">
              <a:buNone/>
            </a:pPr>
            <a:endParaRPr lang="en-US" altLang="ja-JP" sz="36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ja-JP" altLang="en-US" sz="3300" dirty="0"/>
              <a:t>去年は</a:t>
            </a:r>
            <a:r>
              <a:rPr lang="ja-JP" altLang="en-US" sz="3300" dirty="0">
                <a:solidFill>
                  <a:schemeClr val="accent5"/>
                </a:solidFill>
              </a:rPr>
              <a:t>大</a:t>
            </a:r>
            <a:r>
              <a:rPr lang="ja-JP" altLang="en-US" sz="3300" dirty="0"/>
              <a:t>先輩に連れて</a:t>
            </a:r>
            <a:br>
              <a:rPr lang="en-US" altLang="ja-JP" sz="3300" dirty="0"/>
            </a:br>
            <a:r>
              <a:rPr lang="ja-JP" altLang="en-US" sz="3300" dirty="0"/>
              <a:t>もらってコンフェスに参戦</a:t>
            </a:r>
            <a:endParaRPr lang="en-US" altLang="ja-JP" sz="3300" dirty="0"/>
          </a:p>
          <a:p>
            <a:pPr marL="0" indent="0">
              <a:buNone/>
            </a:pPr>
            <a:endParaRPr lang="en-US" altLang="ja-JP" sz="3300" dirty="0"/>
          </a:p>
          <a:p>
            <a:pPr marL="0" indent="0">
              <a:buNone/>
            </a:pPr>
            <a:r>
              <a:rPr lang="ja-JP" altLang="en-US" sz="3300" dirty="0"/>
              <a:t>今年は一人で</a:t>
            </a:r>
            <a:endParaRPr lang="en-US" altLang="ja-JP" sz="3300" dirty="0"/>
          </a:p>
          <a:p>
            <a:pPr marL="0" indent="0">
              <a:buNone/>
            </a:pPr>
            <a:r>
              <a:rPr lang="ja-JP" altLang="en-US" sz="3300" dirty="0"/>
              <a:t>なんでも</a:t>
            </a:r>
            <a:endParaRPr lang="en-US" altLang="ja-JP" sz="3300" dirty="0"/>
          </a:p>
          <a:p>
            <a:pPr marL="0" indent="0">
              <a:buNone/>
            </a:pPr>
            <a:endParaRPr lang="en-US" altLang="ja-JP" sz="3300" dirty="0"/>
          </a:p>
          <a:p>
            <a:pPr marL="0" indent="0">
              <a:buNone/>
            </a:pPr>
            <a:r>
              <a:rPr lang="ja-JP" altLang="en-US" sz="3300" dirty="0"/>
              <a:t>これが目標でした</a:t>
            </a:r>
            <a:endParaRPr lang="en-US" altLang="ja-JP" sz="3300" dirty="0"/>
          </a:p>
        </p:txBody>
      </p:sp>
    </p:spTree>
    <p:extLst>
      <p:ext uri="{BB962C8B-B14F-4D97-AF65-F5344CB8AC3E}">
        <p14:creationId xmlns:p14="http://schemas.microsoft.com/office/powerpoint/2010/main" val="187864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BB25C-A6F7-453E-A01A-6390737C98F4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5B02AB-E0BE-4E56-94CD-288560B79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4950" dirty="0"/>
              <a:t>末田 貴一</a:t>
            </a:r>
            <a:endParaRPr lang="en-US" altLang="ja-JP" sz="4950" dirty="0"/>
          </a:p>
          <a:p>
            <a:pPr marL="0" indent="0">
              <a:buNone/>
            </a:pPr>
            <a:r>
              <a:rPr lang="en-US" altLang="ja-JP" sz="4950" dirty="0">
                <a:solidFill>
                  <a:schemeClr val="accent1"/>
                </a:solidFill>
              </a:rPr>
              <a:t>         </a:t>
            </a:r>
            <a:r>
              <a:rPr lang="ja-JP" altLang="en-US" sz="3600" dirty="0"/>
              <a:t>と申します．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000" dirty="0"/>
              <a:t>好きなもの</a:t>
            </a:r>
            <a:endParaRPr lang="en-US" altLang="ja-JP" sz="3000" dirty="0"/>
          </a:p>
          <a:p>
            <a:r>
              <a:rPr lang="ja-JP" altLang="en-US" sz="2400" dirty="0"/>
              <a:t>かっこいい</a:t>
            </a:r>
            <a:r>
              <a:rPr lang="en-US" altLang="ja-JP" sz="2400" dirty="0"/>
              <a:t>PC</a:t>
            </a:r>
            <a:r>
              <a:rPr lang="ja-JP" altLang="en-US" sz="2400" dirty="0"/>
              <a:t>パーツ</a:t>
            </a:r>
            <a:endParaRPr lang="en-US" altLang="ja-JP" sz="2400" dirty="0"/>
          </a:p>
          <a:p>
            <a:r>
              <a:rPr lang="ja-JP" altLang="en-US" sz="2400" dirty="0"/>
              <a:t>モンスターエナジー</a:t>
            </a:r>
            <a:endParaRPr lang="en-US" altLang="ja-JP" sz="2400" dirty="0"/>
          </a:p>
          <a:p>
            <a:r>
              <a:rPr lang="en-US" altLang="ja-JP" sz="2400" dirty="0"/>
              <a:t>Opera</a:t>
            </a:r>
            <a:r>
              <a:rPr lang="ja-JP" altLang="en-US" sz="2400" dirty="0"/>
              <a:t>とかいう最強の</a:t>
            </a:r>
            <a:r>
              <a:rPr lang="en-US" altLang="ja-JP" sz="2400" dirty="0"/>
              <a:t>Browser</a:t>
            </a:r>
            <a:endParaRPr lang="en-US" altLang="ja-JP" sz="3000" dirty="0"/>
          </a:p>
          <a:p>
            <a:r>
              <a:rPr lang="ja-JP" altLang="en-US" sz="2400" dirty="0"/>
              <a:t>フラリッシュ</a:t>
            </a:r>
            <a:r>
              <a:rPr lang="en-US" altLang="ja-JP" sz="2400" dirty="0"/>
              <a:t>/</a:t>
            </a:r>
            <a:r>
              <a:rPr lang="ja-JP" altLang="en-US" sz="2400" dirty="0"/>
              <a:t>カードマジック</a:t>
            </a:r>
            <a:endParaRPr lang="en-US" altLang="ja-JP" sz="2400" dirty="0"/>
          </a:p>
          <a:p>
            <a:r>
              <a:rPr lang="ja-JP" altLang="en-US" dirty="0"/>
              <a:t>えとせ</a:t>
            </a:r>
            <a:r>
              <a:rPr lang="ja-JP" altLang="en-US" sz="1800" dirty="0"/>
              <a:t>・・・・・・・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23466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都市のスケッチ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43_TF03031010_TF03031010.potx" id="{63771467-DCEC-461F-92B7-CC4D38A1C888}" vid="{58CA951C-3BD0-4000-9B93-5497E98B996C}"/>
    </a:ext>
  </a:extLst>
</a:theme>
</file>

<file path=ppt/theme/theme2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ビジネス街のスケッチが背景のプレゼンテーション (ワイド画面)</Template>
  <TotalTime>56</TotalTime>
  <Words>432</Words>
  <Application>Microsoft Office PowerPoint</Application>
  <PresentationFormat>画面に合わせる (4:3)</PresentationFormat>
  <Paragraphs>128</Paragraphs>
  <Slides>29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4" baseType="lpstr">
      <vt:lpstr>ＭＳ Ｐ明朝</vt:lpstr>
      <vt:lpstr>ＭＳ ゴシック</vt:lpstr>
      <vt:lpstr>Arial</vt:lpstr>
      <vt:lpstr>Century Schoolbook</vt:lpstr>
      <vt:lpstr>都市のスケッチ 16X9</vt:lpstr>
      <vt:lpstr>PowerPoint プレゼンテーション</vt:lpstr>
      <vt:lpstr>PowerPoint プレゼンテーション</vt:lpstr>
      <vt:lpstr>PowerPoint プレゼンテーション</vt:lpstr>
      <vt:lpstr>シス研と私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自己紹介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  <vt:lpstr>今年のコンフェスにおける私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末田貴一</dc:creator>
  <cp:lastModifiedBy>末田貴一</cp:lastModifiedBy>
  <cp:revision>8</cp:revision>
  <dcterms:created xsi:type="dcterms:W3CDTF">2018-03-11T18:32:32Z</dcterms:created>
  <dcterms:modified xsi:type="dcterms:W3CDTF">2018-03-11T19:28:48Z</dcterms:modified>
</cp:coreProperties>
</file>

<file path=docProps/thumbnail.jpeg>
</file>